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8" y="-78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62272"/>
            <a:ext cx="1920240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74320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229600"/>
            <a:ext cx="192024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901698"/>
            <a:ext cx="388620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2926079"/>
            <a:ext cx="1554480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52161"/>
            <a:ext cx="1920240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8184643"/>
            <a:ext cx="1874520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3608833"/>
            <a:ext cx="1874520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5669284"/>
            <a:ext cx="9377364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5661965"/>
            <a:ext cx="938212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5" y="4023360"/>
            <a:ext cx="8458197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5" y="5462016"/>
            <a:ext cx="8458197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4023360"/>
            <a:ext cx="982980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4433012"/>
            <a:ext cx="9272016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4023360"/>
            <a:ext cx="845820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0"/>
            <a:ext cx="891540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5464454"/>
            <a:ext cx="845820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3108960"/>
            <a:ext cx="1920240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4937761"/>
            <a:ext cx="1920240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15255241"/>
            <a:ext cx="640080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15255241"/>
            <a:ext cx="96012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15274139"/>
            <a:ext cx="64008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609600"/>
            <a:ext cx="259715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89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79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7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845404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2170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1314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2993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3716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2011-10-03T21:21:04Z</dcterms:modified>
</cp:coreProperties>
</file>